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d577d9a6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d577d9a6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d577d9a63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d577d9a63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d577d9a63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d577d9a63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6d577d9a6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6d577d9a6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d577d9a63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6d577d9a63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d577d9a6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6d577d9a6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6d577d9a6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6d577d9a6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6d577d9a63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6d577d9a63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NGC 3344’s Stellar Population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4140550" y="3199725"/>
            <a:ext cx="46839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Eyan Weissbluth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Mentors: Dr. Sanchayeeta Borthakur, Mansi Padave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Funded through the NASA Space Grant Program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50" y="3545525"/>
            <a:ext cx="1122225" cy="14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2425" y="3545525"/>
            <a:ext cx="2202729" cy="14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Stellar and Galactic Evolution</a:t>
            </a:r>
            <a:endParaRPr sz="3600"/>
          </a:p>
        </p:txBody>
      </p:sp>
      <p:sp>
        <p:nvSpPr>
          <p:cNvPr id="143" name="Google Shape;143;p14"/>
          <p:cNvSpPr txBox="1">
            <a:spLocks noGrp="1"/>
          </p:cNvSpPr>
          <p:nvPr>
            <p:ph type="body" idx="1"/>
          </p:nvPr>
        </p:nvSpPr>
        <p:spPr>
          <a:xfrm>
            <a:off x="1158800" y="1567550"/>
            <a:ext cx="7690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Galaxy evolution is dependent on stellar populations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How stars evolve gives insights into a galaxy’s populations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Where certain types of populations are also gives information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464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Extended Ultraviolet Disk Galaxies</a:t>
            </a:r>
            <a:endParaRPr sz="3600"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1158800" y="1567550"/>
            <a:ext cx="78414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These galaxies experience star formation in outermost regions 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Found out from UV emissions from HII regions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Surveys show that 30% of all spiral galaxies experience this phenomenon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464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NGC 3344</a:t>
            </a:r>
            <a:endParaRPr sz="3600"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1158800" y="1567550"/>
            <a:ext cx="72555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Barred spiral galaxy located 22.5Mly from Earth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Approximately half the size of the Milky Way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Subject of a study that provided evidence of inside-out disk growth</a:t>
            </a: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464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Regions of NGC 3344</a:t>
            </a:r>
            <a:endParaRPr sz="3600"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3808700" y="1567550"/>
            <a:ext cx="5191500" cy="32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Image data from the LBT was used to create white light map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That map was sectioned off into 30 different piece for accurate detection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Python-based package used to extract sources</a:t>
            </a:r>
            <a:endParaRPr sz="2200"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3530850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464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Color Maps for NGC 3344</a:t>
            </a:r>
            <a:endParaRPr sz="3600"/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750" y="1318763"/>
            <a:ext cx="3562014" cy="35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4000" y="1307862"/>
            <a:ext cx="3562025" cy="3552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464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Color-Color Diagram for regions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75" name="Google Shape;175;p19"/>
          <p:cNvSpPr txBox="1">
            <a:spLocks noGrp="1"/>
          </p:cNvSpPr>
          <p:nvPr>
            <p:ph type="body" idx="1"/>
          </p:nvPr>
        </p:nvSpPr>
        <p:spPr>
          <a:xfrm>
            <a:off x="1158800" y="1567550"/>
            <a:ext cx="3632700" cy="32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Colors are difference in brightness through different light filters. 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Plot also indicates younger stars</a:t>
            </a: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200" y="1730749"/>
            <a:ext cx="3901024" cy="27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464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Conclusions</a:t>
            </a:r>
            <a:endParaRPr sz="3600"/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1158800" y="1567550"/>
            <a:ext cx="78414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These observations point towards the inside-out disk growth theory. 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More research is required for specifics on formation rates in NGC 3344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464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Acknowledgements</a:t>
            </a:r>
            <a:endParaRPr sz="3600"/>
          </a:p>
        </p:txBody>
      </p:sp>
      <p:sp>
        <p:nvSpPr>
          <p:cNvPr id="188" name="Google Shape;188;p21"/>
          <p:cNvSpPr txBox="1">
            <a:spLocks noGrp="1"/>
          </p:cNvSpPr>
          <p:nvPr>
            <p:ph type="body" idx="1"/>
          </p:nvPr>
        </p:nvSpPr>
        <p:spPr>
          <a:xfrm>
            <a:off x="1158800" y="1567550"/>
            <a:ext cx="78414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Padave, M., Borthakur, S., Gim, H. B., Jansen, R. A., Thilker, D., Heckman, T., Kennicutt, R. C., Momjian, E., &amp; Fox, A. J. (2021). DIISC-II: Unveiling the connections between star formation and interstellar medium in the extended ultraviolet disk of NGC 3344. </a:t>
            </a:r>
            <a:endParaRPr sz="1800"/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On-screen Show (16:9)</PresentationFormat>
  <Paragraphs>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Lato</vt:lpstr>
      <vt:lpstr>Montserrat</vt:lpstr>
      <vt:lpstr>Arial</vt:lpstr>
      <vt:lpstr>Focus</vt:lpstr>
      <vt:lpstr>NGC 3344’s Stellar Population</vt:lpstr>
      <vt:lpstr>Stellar and Galactic Evolution</vt:lpstr>
      <vt:lpstr>Extended Ultraviolet Disk Galaxies</vt:lpstr>
      <vt:lpstr>NGC 3344</vt:lpstr>
      <vt:lpstr>Regions of NGC 3344</vt:lpstr>
      <vt:lpstr>Color Maps for NGC 3344</vt:lpstr>
      <vt:lpstr>Color-Color Diagram for regions  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NGC 3344’s Stellar Population</dc:title>
  <dc:creator>Michelle A. Coe</dc:creator>
  <cp:lastModifiedBy>Michelle A. Coe</cp:lastModifiedBy>
  <cp:revision>1</cp:revision>
  <dcterms:modified xsi:type="dcterms:W3CDTF">2024-04-09T22:05:50Z</dcterms:modified>
</cp:coreProperties>
</file>